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2214578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Кафедра менеджменту і адміністрування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714620"/>
            <a:ext cx="6400800" cy="571504"/>
          </a:xfrm>
        </p:spPr>
        <p:txBody>
          <a:bodyPr>
            <a:normAutofit fontScale="85000" lnSpcReduction="10000"/>
          </a:bodyPr>
          <a:lstStyle/>
          <a:p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“РИЗИК-МЕНЕДЖМЕНТ У СТРАХУВАННІ”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257174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71604" y="3643314"/>
            <a:ext cx="64008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Times New Roman" pitchFamily="18" charset="0"/>
                <a:cs typeface="Times New Roman" pitchFamily="18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Херсон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Предметом дисципліни 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є специфічна сфера грошових відносин, що виникають у процесі моніторингу, аналізу та оцінки сукупності ризиків суб’єктів господарювання.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17144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643050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Метою викладання навчальної дисципліни «Ризик-менеджмент у страхуванні»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є навчити майбутніх фахівців визначати можливі ризики, знаходити причини їх виникнення, діагностувати та оцінювати ситуацію, здійснювати розрахунково-аналітичні роботи щодо обґрунтування управлінських рішень, приймати оптимальні стратегічні рішення, знаходити шляхи зниження ризиків.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857628"/>
            <a:ext cx="84296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У процесі викладання дисципліни вирішуються такі завдання: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         набуття навичок та умінь з аналізу динаміки та структури ризику;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         розгляд основних методів мінімізації ризиків;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         вивчення порядку диверсифікації ризику;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         оволодіння навичками аналізу страхового ризику;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         засвоєння алгоритму побудови системи управління ризиками на підприємстві.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2857520"/>
          </a:xfrm>
        </p:spPr>
        <p:txBody>
          <a:bodyPr>
            <a:normAutofit fontScale="90000"/>
          </a:bodyPr>
          <a:lstStyle/>
          <a:p>
            <a:pPr algn="l"/>
            <a:r>
              <a:rPr lang="uk-UA" sz="1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застосовувати знання у практичних ситуаціях.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до адаптації та дії в новій ситуації.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- Здатність планувати діяльність організації та управляти часом.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- Здатність працювати в команді та налагоджувати міжособистісну взаємодію при вирішенні професійних завдань.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Здатність аналізувати й структурувати проблеми організації, формувати обґрунтовані рішення.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- Розуміти принципи і норми права та використовувати їх у професійній діяльності.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000504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02" y="3286124"/>
            <a:ext cx="864399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Програмні результати навчання: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5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uk-UA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Демонструвати навички виявлення проблем та обґрунтування управлінських рішень.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Описувати зміст функціональних сфер діяльності організації.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Виявляти навички пошуку, збирання та аналізу інформації, розрахунку показників для обґрунтування управлінських рішень. </a:t>
            </a:r>
          </a:p>
          <a:p>
            <a:pPr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Оцінювати правові, соціальні та економічні наслідки функціонування організації.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Ідентифікувати причини стресу, адаптувати себе та членів команди до стресової ситуації, знаходити засоби до її нейтралізації.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Перелік тем: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uk-UA" sz="2400" dirty="0" smtClean="0"/>
              <a:t>Ризик у менеджменті та основні принципи його аналізу.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Класифікація ризику та основні підходи управління ним. 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Принципи аналізу економічного ризику.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Методи кількісного та якісного аналізу ризиків.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Оцінка ризику при прийнятті управлінських рішень.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Превенція, мінімізація та </a:t>
            </a:r>
            <a:r>
              <a:rPr lang="uk-UA" sz="2400" dirty="0" err="1" smtClean="0"/>
              <a:t>хеджування</a:t>
            </a:r>
            <a:r>
              <a:rPr lang="uk-UA" sz="2400" dirty="0" smtClean="0"/>
              <a:t> ризиків.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Диверсифікація ризику та самострахування.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Страхування ризиків.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Комплексна система управління ризиками на підприємстві.</a:t>
            </a:r>
          </a:p>
          <a:p>
            <a:pPr marL="457200" indent="-457200"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dirty="0" smtClean="0"/>
              <a:t>Рекомендована література: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Базилевич В.Д.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Страхування : підручник / В.Д.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Базилевич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2012. – 1019 с. </a:t>
            </a:r>
          </a:p>
          <a:p>
            <a:pPr>
              <a:buAutoNum type="arabicPeriod"/>
            </a:pP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Вітлінський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В. В.,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Великоіваненко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Г. І.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Ризикологія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в економіці та підприємництві. //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Ризикологія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в економіці та підприємництві: Монографія. — К.: КНЕУ, 2004. — 480 с.</a:t>
            </a:r>
          </a:p>
          <a:p>
            <a:pPr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Івченко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І.Ю.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Економічні ризики: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– К.: Центр навчальної літератури,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2004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304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pPr>
              <a:buAutoNum type="arabicPeriod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Матвійчук А. В. Аналіз і управління економічним ризиком :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посібник / А. В. Матвійчук. – К. : Центр навчальної літератури, 2005. – 224 с. </a:t>
            </a:r>
          </a:p>
          <a:p>
            <a:pPr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Машина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Н. І.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Економічний ризик та методи його вимірювання : Навчальний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/ Н. І. Машина. – К. : Центр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навчальної літератури, 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003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188 с.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Останкова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Л. А.,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Аналіз, моделювання та управління економічними ризиками: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/ Л. А.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Останкова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Н. 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Шевченко. – К. : Центр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учбової літератури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2011. – 256 с.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Старостіна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А.О., Кравченко В.А. Ризик-менеджмент: теорія та практика: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– К.: ІОЦ «Видавництво «Політехніка», 2004.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437</Words>
  <PresentationFormat>Экран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 Кафедра менеджменту і адміністрування</vt:lpstr>
      <vt:lpstr>Предметом дисципліни є специфічна сфера грошових відносин, що виникають у процесі моніторингу, аналізу та оцінки сукупності ризиків суб’єктів господарювання.</vt:lpstr>
      <vt:lpstr>  Компетентності здобувачів ступеня вищої освіти бакалавр з навчальної дисципліни: - Здатність застосовувати знання у практичних ситуаціях. - Здатність до адаптації та дії в новій ситуації.  - Здатність планувати діяльність організації та управляти часом.  - Здатність працювати в команді та налагоджувати міжособистісну взаємодію при вирішенні професійних завдань.  - Здатність аналізувати й структурувати проблеми організації, формувати обґрунтовані рішення.  - Розуміти принципи і норми права та використовувати їх у професійній діяльності.   </vt:lpstr>
      <vt:lpstr>Перелік тем:</vt:lpstr>
      <vt:lpstr>Рекомендована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GARRY</cp:lastModifiedBy>
  <cp:revision>13</cp:revision>
  <dcterms:created xsi:type="dcterms:W3CDTF">2020-06-06T20:06:50Z</dcterms:created>
  <dcterms:modified xsi:type="dcterms:W3CDTF">2020-06-06T20:47:03Z</dcterms:modified>
</cp:coreProperties>
</file>